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D192E-8469-4350-87B5-41261C7875DD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76914-FBB5-4FED-9CFB-6F85A5A936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231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437FD-4382-D622-ADC9-034DD8F5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72C91-87AA-BA5F-A063-CD9D17615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65B6C-1703-7563-1240-08E91552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824C-D669-4340-8316-B299A71D2820}" type="datetime1">
              <a:rPr lang="en-ID" smtClean="0"/>
              <a:t>29/11/2024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D38ED-1EBA-6D62-6628-F644BF3E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EFCA2-CD2E-4A94-64FE-640AFDDF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072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9E09-A4A6-17B7-0F4E-7D741A59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227B4-341B-28BC-A36E-CC14B589C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7D298-A666-7637-537F-2E0354922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DF99-1ABE-48AA-B02C-908A407980EA}" type="datetime1">
              <a:rPr lang="en-ID" smtClean="0"/>
              <a:t>29/11/2024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B7360-3DC9-1B97-12BB-72E29CF2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B5EC8-275E-1F5D-6162-74D771B3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072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83958C-37D9-D9E9-0F2D-802205E7E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8914F-DC2E-DC69-22A6-58692F72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53513-4FDE-0FB0-E76C-46B7AC799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0567-042E-4F1F-BF3A-601315BFFCA7}" type="datetime1">
              <a:rPr lang="en-ID" smtClean="0"/>
              <a:t>29/11/2024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A0D95-A8F2-F8E8-714E-D2C2C28D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5A1E9-36EB-B469-3376-9E6620C6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727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149BF-3596-F5FA-C4F7-06A81CBC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49C3B-4B74-3E31-B9DA-B54CBF158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D2B1-A892-E8DF-FF36-C4D123D9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6081-6F33-40FC-8762-E3A36C8E0FC2}" type="datetime1">
              <a:rPr lang="en-ID" smtClean="0"/>
              <a:t>29/11/2024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32A75-67C5-0B5A-1C30-1F6AE434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E94D8-888F-95BF-D9DA-E0A44FB5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261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326D-6C30-1571-BF22-4E046711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066F3-37EF-3E49-0AA1-4B5472B43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F6434-87FA-820A-2B55-93AED9EA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AE83-FB24-44AB-B349-561463E40877}" type="datetime1">
              <a:rPr lang="en-ID" smtClean="0"/>
              <a:t>29/11/2024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C35D8-825A-0A03-E1DB-EF4E9C1B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6D83B-A82D-2928-DCE2-C26FC2DF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91BFE-98C5-D557-BFA2-DE2CB0B4F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7B044-7CAA-96EB-B5D3-94A3305B6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30784-32DC-AA0A-27FC-6D4DD2ECA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81D80-98E6-D31E-BA6D-8B15D511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20D5-24FE-4A8C-B31D-87BEE3430104}" type="datetime1">
              <a:rPr lang="en-ID" smtClean="0"/>
              <a:t>29/11/2024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A1D25-68EB-F0E8-AB13-16567784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4F45A-7514-FE25-BC1F-07548745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666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6D8E-BDBE-EE21-5C5D-3F7C4ACE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25F50-51C7-DAB9-4788-2B9C31DD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6B14A-2E5A-EAF9-26B6-862FA5080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D2F5F1-43A3-8038-354C-733E9AB6D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2B7112-F113-E932-01ED-375505B6D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7861AB-4AB5-FE45-C7B1-7FD4779C7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D3D6-ACE9-4D29-B7AE-384BDEF6B3F6}" type="datetime1">
              <a:rPr lang="en-ID" smtClean="0"/>
              <a:t>29/11/2024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A5BFC1-5976-7D05-19DD-3AE72519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792A40-3E4A-8C31-2D2E-F253E3B4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764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460FD-1D06-A248-1C50-A2B31562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7B38D-A7DB-18F6-A987-38755E43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58D9-598B-4182-BCF1-8865FB84BD23}" type="datetime1">
              <a:rPr lang="en-ID" smtClean="0"/>
              <a:t>29/11/2024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61A91-232E-CA43-3EC2-ACC135B2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F5045-A100-8458-1591-276DCF59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24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55006-51FE-711C-5151-EF0C145B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1347-2454-4520-9671-648DC8BC7546}" type="datetime1">
              <a:rPr lang="en-ID" smtClean="0"/>
              <a:t>29/11/2024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20DB61-728F-5B72-5448-224711BA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60CEF-F5AF-678D-3E2B-A3F07BFC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137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56BB1-3326-3C3C-3084-1AE121CB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DB3F4-BFCD-6B9C-D7CB-82F395F1D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08397-5FA3-3B47-6675-A6811FB2C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617E7-A448-8B95-7E3A-50FDB29F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F8E0-5097-4CDE-8CC7-BC8653F86483}" type="datetime1">
              <a:rPr lang="en-ID" smtClean="0"/>
              <a:t>29/11/2024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20E84-78B2-629A-D627-EBEE995A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7CBC3-DFA2-3AC6-EBAB-694D7385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984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1CFF-2E68-CD9D-FAC2-9E2671BE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6A4A6F-652E-7AE3-08FC-CDAF526FF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7BA44-D840-D385-D3DE-DD4A5A447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293E6-16FB-E42D-C626-1F65C89E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4E13-EC51-4B85-A93E-728E74332947}" type="datetime1">
              <a:rPr lang="en-ID" smtClean="0"/>
              <a:t>29/11/2024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BBF7-1496-90AC-53DD-B85EA276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35717-681B-CBE1-F650-9E981F0A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782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F94319-513C-DB0A-71E0-D7227E71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A09B4-712B-4BD6-9161-567B8D4BF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BED9D-6E0B-09E8-225D-9D7F200AB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D1922-F00C-436E-B428-741B1DFB29E2}" type="datetime1">
              <a:rPr lang="en-ID" smtClean="0"/>
              <a:t>29/11/2024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E6BFC-7BB0-9D6C-E071-A57DB1A9B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F134E-CB78-E4DF-563C-CDB75165D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5D440-C17D-4018-B70E-9929E6101A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252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opri.github.io/Singkong.ja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9A197-0B7C-D296-6D66-02AA01930B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D" sz="4000" err="1"/>
              <a:t>Membangun</a:t>
            </a:r>
            <a:r>
              <a:rPr lang="en-ID" sz="4000"/>
              <a:t> </a:t>
            </a:r>
            <a:r>
              <a:rPr lang="en-ID" sz="4000" err="1"/>
              <a:t>Aplikasi</a:t>
            </a:r>
            <a:r>
              <a:rPr lang="en-ID" sz="4000"/>
              <a:t> GUI yang </a:t>
            </a:r>
            <a:r>
              <a:rPr lang="en-ID" sz="4000" err="1"/>
              <a:t>Terhubung</a:t>
            </a:r>
            <a:r>
              <a:rPr lang="en-ID" sz="4000"/>
              <a:t> </a:t>
            </a:r>
            <a:r>
              <a:rPr lang="en-ID" sz="4000" err="1"/>
              <a:t>ke</a:t>
            </a:r>
            <a:r>
              <a:rPr lang="en-ID" sz="4000"/>
              <a:t> </a:t>
            </a:r>
            <a:r>
              <a:rPr lang="en-ID" sz="4000" err="1"/>
              <a:t>Sistem</a:t>
            </a:r>
            <a:r>
              <a:rPr lang="en-ID" sz="4000"/>
              <a:t> Database </a:t>
            </a:r>
            <a:r>
              <a:rPr lang="en-ID" sz="4000" err="1"/>
              <a:t>Relasional</a:t>
            </a:r>
            <a:r>
              <a:rPr lang="en-ID" sz="4000"/>
              <a:t> dan HTTP Server </a:t>
            </a:r>
            <a:r>
              <a:rPr lang="en-ID" sz="4000" err="1"/>
              <a:t>dengan</a:t>
            </a:r>
            <a:r>
              <a:rPr lang="en-ID" sz="4000"/>
              <a:t> Bahasa </a:t>
            </a:r>
            <a:r>
              <a:rPr lang="en-ID" sz="4000" err="1"/>
              <a:t>Pemrograman</a:t>
            </a:r>
            <a:r>
              <a:rPr lang="en-ID" sz="4000"/>
              <a:t> </a:t>
            </a:r>
            <a:r>
              <a:rPr lang="en-ID" sz="4000" err="1"/>
              <a:t>Singkong</a:t>
            </a:r>
            <a:endParaRPr lang="en-ID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C312D-DD5D-BFBB-97E1-D73BC2E58606}"/>
              </a:ext>
            </a:extLst>
          </p:cNvPr>
          <p:cNvSpPr txBox="1"/>
          <p:nvPr/>
        </p:nvSpPr>
        <p:spPr>
          <a:xfrm>
            <a:off x="9063134" y="4823927"/>
            <a:ext cx="160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Dr. Noprianto</a:t>
            </a:r>
          </a:p>
          <a:p>
            <a:r>
              <a:rPr lang="en-GB"/>
              <a:t>Singkong.dev</a:t>
            </a:r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379DB-BA1A-EA6E-941F-F0B90EAB3D19}"/>
              </a:ext>
            </a:extLst>
          </p:cNvPr>
          <p:cNvSpPr txBox="1"/>
          <p:nvPr/>
        </p:nvSpPr>
        <p:spPr>
          <a:xfrm>
            <a:off x="1710610" y="4823926"/>
            <a:ext cx="375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30-November-2024</a:t>
            </a:r>
          </a:p>
          <a:p>
            <a:r>
              <a:rPr lang="en-GB"/>
              <a:t>Workshop di Institut Teknologi PLN</a:t>
            </a:r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B82DD5-BEC3-C7D3-2A1F-957A0FBDCADE}"/>
              </a:ext>
            </a:extLst>
          </p:cNvPr>
          <p:cNvSpPr txBox="1"/>
          <p:nvPr/>
        </p:nvSpPr>
        <p:spPr>
          <a:xfrm>
            <a:off x="4376057" y="3657600"/>
            <a:ext cx="337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/>
              <a:t>(dalam 50 baris kode program)</a:t>
            </a:r>
            <a:endParaRPr lang="en-ID" i="1"/>
          </a:p>
        </p:txBody>
      </p:sp>
    </p:spTree>
    <p:extLst>
      <p:ext uri="{BB962C8B-B14F-4D97-AF65-F5344CB8AC3E}">
        <p14:creationId xmlns:p14="http://schemas.microsoft.com/office/powerpoint/2010/main" val="124940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A3D1D-C876-D9BE-4A00-0FCB484EA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93FC-A840-B2C2-8208-96D326B9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GUI: Titel frame dan konfirmasi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6CCFE-EAE6-7B4C-6ADF-31399BC5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10</a:t>
            </a:fld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500B46-35AC-5DF3-D0FC-ACF42FE106F0}"/>
              </a:ext>
            </a:extLst>
          </p:cNvPr>
          <p:cNvSpPr txBox="1"/>
          <p:nvPr/>
        </p:nvSpPr>
        <p:spPr>
          <a:xfrm>
            <a:off x="2690326" y="5894685"/>
            <a:ext cx="6811347" cy="46166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title("Produk")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closing("Keluar dari program?", "Konfirmasi")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2A59F3-7B10-00DD-F224-89120BD6BCAE}"/>
              </a:ext>
            </a:extLst>
          </p:cNvPr>
          <p:cNvSpPr txBox="1"/>
          <p:nvPr/>
        </p:nvSpPr>
        <p:spPr>
          <a:xfrm>
            <a:off x="9629192" y="1474188"/>
            <a:ext cx="20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Mengatur titel frame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Konfirmasi keluar dari program, ketika frame ditutup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C5A8CE-E625-9631-325B-E30A7856C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397" y="1474188"/>
            <a:ext cx="7530598" cy="4351338"/>
          </a:xfrm>
        </p:spPr>
      </p:pic>
    </p:spTree>
    <p:extLst>
      <p:ext uri="{BB962C8B-B14F-4D97-AF65-F5344CB8AC3E}">
        <p14:creationId xmlns:p14="http://schemas.microsoft.com/office/powerpoint/2010/main" val="3298748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E194B-74A3-2D6F-02B7-53BED4C76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88B61-1C74-B92D-EE50-BAF28B0F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GUI: Event handler; Database: Koneksi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DA09E-A151-BFE6-1AEA-5BE7DFB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11</a:t>
            </a:fld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097640-CCF2-9587-1808-7E5CA0C9F8E8}"/>
              </a:ext>
            </a:extLst>
          </p:cNvPr>
          <p:cNvSpPr txBox="1"/>
          <p:nvPr/>
        </p:nvSpPr>
        <p:spPr>
          <a:xfrm>
            <a:off x="2690326" y="5791732"/>
            <a:ext cx="6811347" cy="101566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load_module("db_util")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var db = db_connect_embed("workshop")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event(br, fn() {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message(db)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D7E3D-83F6-0F08-C867-2940A883BFD5}"/>
              </a:ext>
            </a:extLst>
          </p:cNvPr>
          <p:cNvSpPr txBox="1"/>
          <p:nvPr/>
        </p:nvSpPr>
        <p:spPr>
          <a:xfrm>
            <a:off x="9629192" y="1474188"/>
            <a:ext cx="2043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Event default untuk component GUI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Misal: tombol di tekan, table dipilih baris.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Koneksi database: gunakanlah rincian pada contoh Database tool sebelumnya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Menggunakan db_util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Pastikanlah dengan messagebox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FD072D5-9826-2310-3161-F2D6F6F7D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810" y="1340433"/>
            <a:ext cx="8094371" cy="4351338"/>
          </a:xfrm>
        </p:spPr>
      </p:pic>
    </p:spTree>
    <p:extLst>
      <p:ext uri="{BB962C8B-B14F-4D97-AF65-F5344CB8AC3E}">
        <p14:creationId xmlns:p14="http://schemas.microsoft.com/office/powerpoint/2010/main" val="253450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52B73-0754-6248-87B2-7C752042A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D529-0C91-EC48-E639-9EF49BE2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Database: Dapatkan isi tabel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F1E2F-2190-0ECD-10F2-C485362C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12</a:t>
            </a:fld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E2821E-67E0-8F73-B25F-142391DBCE2A}"/>
              </a:ext>
            </a:extLst>
          </p:cNvPr>
          <p:cNvSpPr txBox="1"/>
          <p:nvPr/>
        </p:nvSpPr>
        <p:spPr>
          <a:xfrm>
            <a:off x="2690326" y="5791732"/>
            <a:ext cx="6811347" cy="101566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var r = db_select_all(db, "product")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if (r != null) {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    var r = r[0]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    message(r)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34CC81-0C1A-A31F-A272-CD6482865D0C}"/>
              </a:ext>
            </a:extLst>
          </p:cNvPr>
          <p:cNvSpPr txBox="1"/>
          <p:nvPr/>
        </p:nvSpPr>
        <p:spPr>
          <a:xfrm>
            <a:off x="9629192" y="1474188"/>
            <a:ext cx="20434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Mendapatkan keseluruhan isi tabel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Dengan modul db_util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Fungsi query, ataupun fungsi-fungsi  bantu dari db_util mengembalikan null apabila gagal.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Apabila berhasil, adalah array dari masing-masing hasil query.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17C92E-9138-B803-333C-F426E69B4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115" y="1354474"/>
            <a:ext cx="8398281" cy="4351338"/>
          </a:xfrm>
        </p:spPr>
      </p:pic>
    </p:spTree>
    <p:extLst>
      <p:ext uri="{BB962C8B-B14F-4D97-AF65-F5344CB8AC3E}">
        <p14:creationId xmlns:p14="http://schemas.microsoft.com/office/powerpoint/2010/main" val="839066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0CC88-0B3C-19A6-693C-3872674B8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3D92C-FED2-93F4-AFF7-44692BE3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GUI: Dialog produk baru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8E04A-00BA-250D-310E-49B78EBC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13</a:t>
            </a:fld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26CAB-DBFC-996F-C094-DE6D0D7BB2DC}"/>
              </a:ext>
            </a:extLst>
          </p:cNvPr>
          <p:cNvSpPr txBox="1"/>
          <p:nvPr/>
        </p:nvSpPr>
        <p:spPr>
          <a:xfrm>
            <a:off x="2419738" y="5214695"/>
            <a:ext cx="6811347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var n = component("text", "")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config(n, "border", "Nama")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var p = component("spin", "0,0,5000,50")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config(p, "border", "Harga")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var g = component("grid", "")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grid_add(g, n, 0, 0, 1, 1, 1, 1, 3, 0)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grid_add(g, p, 0, 1, 1, 1, 1, 0, 3, 0)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var r = panel_dialog(g, "Tambah", 300, 200)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5526A0-4215-FA7C-9081-B5D610E2CDA6}"/>
              </a:ext>
            </a:extLst>
          </p:cNvPr>
          <p:cNvSpPr txBox="1"/>
          <p:nvPr/>
        </p:nvSpPr>
        <p:spPr>
          <a:xfrm>
            <a:off x="9629192" y="1474188"/>
            <a:ext cx="20434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Kita akan meminta input nama dan harga produk.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Untuk dialog yang harus kita buat sendiri, gunakanlah panel_dialog (modal) atau  custom_dialog (modal, modeless)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Dialog standar seperti message,  tersedia.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C9AF32F-610D-5554-70C5-BA16AC2A4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014" y="1251009"/>
            <a:ext cx="7841416" cy="3900806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B26962-8C93-0B9A-49A9-913319C947E2}"/>
              </a:ext>
            </a:extLst>
          </p:cNvPr>
          <p:cNvSpPr txBox="1"/>
          <p:nvPr/>
        </p:nvSpPr>
        <p:spPr>
          <a:xfrm>
            <a:off x="121298" y="5336743"/>
            <a:ext cx="2174033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Gunakanlah fungsi config untuk konfigurasi component</a:t>
            </a:r>
          </a:p>
        </p:txBody>
      </p:sp>
    </p:spTree>
    <p:extLst>
      <p:ext uri="{BB962C8B-B14F-4D97-AF65-F5344CB8AC3E}">
        <p14:creationId xmlns:p14="http://schemas.microsoft.com/office/powerpoint/2010/main" val="1654331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D5F5B-DD37-451E-06AD-11D279CD8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55801-3ADF-5973-C89C-4BA0840B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GUI: Validasi input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356DA-6F41-5401-15D7-27220FA7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14</a:t>
            </a:fld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395846-0750-ED39-21DB-D45EDE13A4D1}"/>
              </a:ext>
            </a:extLst>
          </p:cNvPr>
          <p:cNvSpPr txBox="1"/>
          <p:nvPr/>
        </p:nvSpPr>
        <p:spPr>
          <a:xfrm>
            <a:off x="2419738" y="5214695"/>
            <a:ext cx="6811347" cy="138499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if (r == "OK") {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    var _n = trim(get(n, "contents"))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    var _p = get(p, "contents")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    if (empty(_n)) {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message("Isikanlah nama produk")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A336C7-AAC7-D762-67F4-1A610C9D8C67}"/>
              </a:ext>
            </a:extLst>
          </p:cNvPr>
          <p:cNvSpPr txBox="1"/>
          <p:nvPr/>
        </p:nvSpPr>
        <p:spPr>
          <a:xfrm>
            <a:off x="9629192" y="1474188"/>
            <a:ext cx="20434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Nama produk perlu diisikan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panel_dialog mengembalikan “OK” ketika tombol OK ditekan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Gunakanlah fungsi get untuk mendapatkan konfigurasi component.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08CED8-1C13-4F93-FB59-FC65C2CFE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515" y="1253331"/>
            <a:ext cx="7676085" cy="3884605"/>
          </a:xfrm>
        </p:spPr>
      </p:pic>
    </p:spTree>
    <p:extLst>
      <p:ext uri="{BB962C8B-B14F-4D97-AF65-F5344CB8AC3E}">
        <p14:creationId xmlns:p14="http://schemas.microsoft.com/office/powerpoint/2010/main" val="3254877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56A44-7096-DCF8-251E-E7CEAD798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61EA-1B9D-488F-B5B1-CEB28C64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Database: Tambahkan ke tabel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2CECF-D036-DAC9-75ED-6F7B50A0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15</a:t>
            </a:fld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85C3C6-66A3-146F-721A-08E4830D4910}"/>
              </a:ext>
            </a:extLst>
          </p:cNvPr>
          <p:cNvSpPr txBox="1"/>
          <p:nvPr/>
        </p:nvSpPr>
        <p:spPr>
          <a:xfrm>
            <a:off x="2419738" y="5214695"/>
            <a:ext cx="6811347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    if (empty(_n)) {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message("Isikanlah nama produk")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    } else {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db_insert(db, "product", {"name": _n, "price": _p})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reload_product()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213B32-8CF1-9F5F-6C22-CD0031A318E0}"/>
              </a:ext>
            </a:extLst>
          </p:cNvPr>
          <p:cNvSpPr txBox="1"/>
          <p:nvPr/>
        </p:nvSpPr>
        <p:spPr>
          <a:xfrm>
            <a:off x="9629192" y="1474188"/>
            <a:ext cx="2043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Gunakanlah fungsi bantu db_insert dari modul db_util untuk insert ke tabel.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Pesan kesalahan identifier not found tampil karena memang tidak ada nama fungsi tersebut.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Kita ingin menampilkan isi tabel begitu produk baru ditambahkan.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79E82D-88C9-F796-757F-CEB44E269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01" y="1277023"/>
            <a:ext cx="7023485" cy="386188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0DBDB-78E2-8432-6661-9663FEB4E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622" y="3204466"/>
            <a:ext cx="40386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79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50A10-4EFD-A307-312D-05019C2AE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3A11-85AD-5351-D44C-2C4754DE8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GUI: Tampilkan isi tabel, status bar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6C2A3-9DE6-6133-687D-74F72599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16</a:t>
            </a:fld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30E153-7D61-19B7-2533-9EEDCFC2BF7D}"/>
              </a:ext>
            </a:extLst>
          </p:cNvPr>
          <p:cNvSpPr txBox="1"/>
          <p:nvPr/>
        </p:nvSpPr>
        <p:spPr>
          <a:xfrm>
            <a:off x="2139528" y="5080990"/>
            <a:ext cx="6811347" cy="175432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var reload_product = fn() {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var r = db_select_all(db, "product")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if (r != null) {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    var r = r[0]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    config(tbl, "contents", r)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    statusbar(7, string(len(r)), true)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event(br, reload_product)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9F751B-4D0E-F747-D125-69A130C67FA6}"/>
              </a:ext>
            </a:extLst>
          </p:cNvPr>
          <p:cNvSpPr txBox="1"/>
          <p:nvPr/>
        </p:nvSpPr>
        <p:spPr>
          <a:xfrm>
            <a:off x="9629192" y="1474188"/>
            <a:ext cx="20434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Ubahlah event handler tombol Tampilkan ke fungsi reload_product.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Di fungsi reload_product, kita dapatkan isi tabel dan tampilkan.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Cobalah menambahkan produk baru.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B18838-8212-C02F-DAE1-C0BD5361B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115" y="1264374"/>
            <a:ext cx="7308444" cy="3803861"/>
          </a:xfrm>
        </p:spPr>
      </p:pic>
    </p:spTree>
    <p:extLst>
      <p:ext uri="{BB962C8B-B14F-4D97-AF65-F5344CB8AC3E}">
        <p14:creationId xmlns:p14="http://schemas.microsoft.com/office/powerpoint/2010/main" val="356773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9AC83-0E18-143C-2B1F-BF2127D72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589B-8E27-D3C0-B2BD-228575CE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HTTP: Contoh HTTP request sederhana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3A7D3-8830-649A-E8C5-A861C8AF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17</a:t>
            </a:fld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524CA2-F9E8-DB2C-1B9F-DC59184C4D3E}"/>
              </a:ext>
            </a:extLst>
          </p:cNvPr>
          <p:cNvSpPr txBox="1"/>
          <p:nvPr/>
        </p:nvSpPr>
        <p:spPr>
          <a:xfrm>
            <a:off x="2139528" y="5444881"/>
            <a:ext cx="6811347" cy="138499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var bu = component("button", "Update")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statusbar(0, bu, true)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event(bu, fn() {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var r = http_get("https://nopri.github.io/Singkong.version")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var r = http_response_ok(r)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    message(r)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43A5BD-93A6-C167-968D-82BA1D479DCC}"/>
              </a:ext>
            </a:extLst>
          </p:cNvPr>
          <p:cNvSpPr txBox="1"/>
          <p:nvPr/>
        </p:nvSpPr>
        <p:spPr>
          <a:xfrm>
            <a:off x="9629192" y="1474188"/>
            <a:ext cx="2043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Kita mencontohkan request HTTP GET.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Metode request lain juga didukung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Kita lakukan request di main thread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Untuk request di thread lain, dan update progress di sisi user interface, bacalah dokumentasi Singkong.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37478E-6A0D-218D-8526-74A42F1EC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246" y="1367332"/>
            <a:ext cx="8537319" cy="4063414"/>
          </a:xfrm>
        </p:spPr>
      </p:pic>
    </p:spTree>
    <p:extLst>
      <p:ext uri="{BB962C8B-B14F-4D97-AF65-F5344CB8AC3E}">
        <p14:creationId xmlns:p14="http://schemas.microsoft.com/office/powerpoint/2010/main" val="2171478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44979-8E32-6732-5914-7F378CAA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Source code selengkapnya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33F7A-5A24-51EB-93D0-294AE9A3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18</a:t>
            </a:fld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C2648-979D-39D0-A975-7595D2D76DAD}"/>
              </a:ext>
            </a:extLst>
          </p:cNvPr>
          <p:cNvSpPr txBox="1"/>
          <p:nvPr/>
        </p:nvSpPr>
        <p:spPr>
          <a:xfrm>
            <a:off x="1007706" y="1390261"/>
            <a:ext cx="5088294" cy="433965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reset()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var tbl = component("table", "ID, Nama, Harga", true)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var br = component("button", "Tampilkan")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config(br, "active", 0)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var ba = component("button", "Tambah Produk")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config(ba, "active", 7)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add(tbl)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add_s([br, ba])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title("Produk")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closing("Keluar dari program?", "Konfirmasi")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show()</a:t>
            </a:r>
          </a:p>
          <a:p>
            <a:endParaRPr lang="en-ID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load_module("db_util")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var db = db_connect_embed("workshop")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var reload_product = fn() {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   var r = db_select_all(db, "product")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    if (r != null) {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        var r = r[0]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        config(tbl, "contents", r)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        statusbar(7, string(len(r)), true)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ID" sz="1200">
                <a:latin typeface="Courier New" panose="02070309020205020404" pitchFamily="49" charset="0"/>
                <a:cs typeface="Courier New" panose="02070309020205020404" pitchFamily="49" charset="0"/>
              </a:rPr>
              <a:t>event(br, reload_product)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94E31-5E27-7AA1-B914-217DB14946D3}"/>
              </a:ext>
            </a:extLst>
          </p:cNvPr>
          <p:cNvSpPr txBox="1"/>
          <p:nvPr/>
        </p:nvSpPr>
        <p:spPr>
          <a:xfrm>
            <a:off x="6248400" y="1402702"/>
            <a:ext cx="5088294" cy="440120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event(ba, fn() {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var n = component("text", "")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config(n, "border", "Nama")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var p = component("spin", "0,0,5000,50")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config(p, "border", "Harga")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var g = component("grid", "")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grid_add(g, n, 0, 0, 1, 1, 1, 1, 3, 0)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grid_add(g, p, 0, 1, 1, 1, 1, 0, 3, 0)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var r = panel_dialog(g, "Tambah", 300, 200)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if (r == "OK") {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    var _n = trim(get(n, "contents"))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    var _p = get(p, "contents")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    if (empty(_n)) {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        message("Isikanlah nama produk")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    } else {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        db_insert(db, "product", {"name": _n, "price": _p})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        reload_product()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</a:p>
          <a:p>
            <a:endParaRPr lang="en-ID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var bu = component("button", "Update")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statusbar(0, bu, true)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event(bu, fn() {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var r = http_get("https://nopri.github.io/Singkong.version")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var r = http_response_ok(r)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    message(r)</a:t>
            </a:r>
          </a:p>
          <a:p>
            <a:r>
              <a:rPr lang="en-ID" sz="1000"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3345326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E454-3223-24D8-DA91-CB5F5982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Tambahkanlah dalam program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B7FE-0521-F4AF-19E7-041E99B05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Cek apakah query dan HTTP request berhasil, dan informasikanlah apabila gagal.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Gunakan thread dan update-lah user interface untuk proses yang berjalan lama. 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Berikan warna pada component.</a:t>
            </a:r>
          </a:p>
          <a:p>
            <a:pPr marL="514350" indent="-514350">
              <a:buFont typeface="+mj-lt"/>
              <a:buAutoNum type="arabicPeriod"/>
            </a:pPr>
            <a:r>
              <a:rPr lang="en-ID"/>
              <a:t>Aturlah alignment kolom tabel.</a:t>
            </a:r>
          </a:p>
          <a:p>
            <a:pPr marL="514350" indent="-514350">
              <a:buFont typeface="+mj-lt"/>
              <a:buAutoNum type="arabicPeriod"/>
            </a:pPr>
            <a:r>
              <a:rPr lang="en-ID"/>
              <a:t>Terapkan pemisah ribuan untuk harga produk dalam tabel.</a:t>
            </a:r>
          </a:p>
          <a:p>
            <a:pPr marL="514350" indent="-514350">
              <a:buFont typeface="+mj-lt"/>
              <a:buAutoNum type="arabicPeriod"/>
            </a:pPr>
            <a:r>
              <a:rPr lang="en-ID"/>
              <a:t>Ketika baris dalam tabel dipilih, tampilkanlah terbilang di status bar.</a:t>
            </a:r>
          </a:p>
          <a:p>
            <a:pPr marL="514350" indent="-514350">
              <a:buFont typeface="+mj-lt"/>
              <a:buAutoNum type="arabicPeriod"/>
            </a:pPr>
            <a:r>
              <a:rPr lang="en-ID"/>
              <a:t>Bundel-lah program bersama interpreter Singkong, agar dapat didistribusikan sebagai file jar tunggal, yang siap dijalankan.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BCF74-D4B5-B713-80CB-965A8305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713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CE40-B87F-1EA6-2245-8C4E4318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 yang akan kita buat (50 baris kode)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31DC0-7817-3C77-79CC-1F1B2034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2</a:t>
            </a:fld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333A1-43C1-5A43-674E-0DD20A528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11" y="1302139"/>
            <a:ext cx="9135378" cy="51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4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BBF1-0D25-644E-8034-7BD9C9126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Mari jalankan interpreter Singkong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3459C-88C5-D56C-6F49-E258558C5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Instalasi Java Runtime Environment</a:t>
            </a:r>
          </a:p>
          <a:p>
            <a:pPr lvl="1"/>
            <a:r>
              <a:rPr lang="en-GB"/>
              <a:t>Versi 5.0 atau lebih baru</a:t>
            </a:r>
          </a:p>
          <a:p>
            <a:pPr lvl="1"/>
            <a:r>
              <a:rPr lang="en-GB"/>
              <a:t>Disarankan menggunakan versi Long Term Support, seperti 8, 11, 17, 21</a:t>
            </a:r>
          </a:p>
          <a:p>
            <a:pPr lvl="1"/>
            <a:r>
              <a:rPr lang="en-GB"/>
              <a:t>Windows dan macOS: downloadlah dari java.com atau adoptium.net</a:t>
            </a:r>
          </a:p>
          <a:p>
            <a:pPr lvl="1"/>
            <a:r>
              <a:rPr lang="en-GB"/>
              <a:t>Distribusi Linux: gunakanlah package Java yang telah disediakan</a:t>
            </a:r>
          </a:p>
          <a:p>
            <a:r>
              <a:rPr lang="en-GB"/>
              <a:t>Download Singkong dari:  </a:t>
            </a:r>
            <a:r>
              <a:rPr lang="en-GB">
                <a:hlinkClick r:id="rId2"/>
              </a:rPr>
              <a:t>https://nopri.github.io/Singkong.jar</a:t>
            </a:r>
            <a:endParaRPr lang="en-GB"/>
          </a:p>
          <a:p>
            <a:r>
              <a:rPr lang="en-GB"/>
              <a:t>Jalankan Singkong.jar (klik ganda), atau java -jar Singkong.jar (command line atau Terminal emulator)</a:t>
            </a:r>
          </a:p>
          <a:p>
            <a:pPr marL="0" indent="0">
              <a:buNone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C7D85-35A8-162B-292B-9B9EA0E1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833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73621-1648-A1FA-FF32-982E4CB2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Interactive, Editor, Database, Help</a:t>
            </a:r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D29C59-A445-3E08-FD5B-AF211E2F7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150" y="1690688"/>
            <a:ext cx="8361699" cy="471205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97749-7C3F-F941-30C9-97EA9675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560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D05A-1B5C-B4F2-5C55-1EC1B101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Interactive: evaluasi kode, bantuan, kalkulator</a:t>
            </a:r>
            <a:endParaRPr lang="en-ID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C882C1-ABE9-B151-D62E-64BE4A270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204" y="1825625"/>
            <a:ext cx="7721591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DF43B-1D8A-9FF0-7FAC-38A03E29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804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BEAF-8828-0012-A502-EF838E56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Editor: editor kode sederhana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8DFC0-4D4E-C498-01FA-DD84F61F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6</a:t>
            </a:fld>
            <a:endParaRPr lang="en-ID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41E4271-D4C3-4045-B45C-461C93881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770" y="1690688"/>
            <a:ext cx="7130460" cy="4351338"/>
          </a:xfrm>
        </p:spPr>
      </p:pic>
    </p:spTree>
    <p:extLst>
      <p:ext uri="{BB962C8B-B14F-4D97-AF65-F5344CB8AC3E}">
        <p14:creationId xmlns:p14="http://schemas.microsoft.com/office/powerpoint/2010/main" val="31703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2F10-4A04-445B-AA7C-79AE52A3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Database: Database tool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58CE1-4916-DEEF-9F1C-2E3E9C4F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7</a:t>
            </a:fld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949DF-1872-65A6-AC4E-C91093B5573D}"/>
              </a:ext>
            </a:extLst>
          </p:cNvPr>
          <p:cNvSpPr txBox="1"/>
          <p:nvPr/>
        </p:nvSpPr>
        <p:spPr>
          <a:xfrm>
            <a:off x="7996335" y="1800808"/>
            <a:ext cx="335746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/>
              <a:t>Mari kita coba</a:t>
            </a:r>
            <a:r>
              <a:rPr lang="en-GB" sz="1600"/>
              <a:t>:</a:t>
            </a:r>
          </a:p>
          <a:p>
            <a:endParaRPr lang="en-GB" sz="1600"/>
          </a:p>
          <a:p>
            <a:r>
              <a:rPr lang="en-GB" sz="1600"/>
              <a:t>Koneksi dan pembuatan database:</a:t>
            </a:r>
          </a:p>
          <a:p>
            <a:pPr marL="285750" indent="-285750">
              <a:buFontTx/>
              <a:buChar char="-"/>
            </a:pPr>
            <a:r>
              <a:rPr lang="en-GB" sz="1600"/>
              <a:t>Driver: org.apache.derby.jdbc.EmbeddedDriver</a:t>
            </a:r>
          </a:p>
          <a:p>
            <a:pPr marL="285750" indent="-285750">
              <a:buFontTx/>
              <a:buChar char="-"/>
            </a:pPr>
            <a:r>
              <a:rPr lang="en-GB" sz="1600"/>
              <a:t>URL: jdbc:derby:workshop;create=true</a:t>
            </a:r>
          </a:p>
          <a:p>
            <a:pPr marL="285750" indent="-285750">
              <a:buFontTx/>
              <a:buChar char="-"/>
            </a:pPr>
            <a:r>
              <a:rPr lang="en-GB" sz="1600"/>
              <a:t>Kliklah tombol Connect</a:t>
            </a:r>
          </a:p>
          <a:p>
            <a:endParaRPr lang="en-GB" sz="1600"/>
          </a:p>
          <a:p>
            <a:r>
              <a:rPr lang="en-GB" sz="1600"/>
              <a:t>Pembuatan tabel:</a:t>
            </a:r>
          </a:p>
          <a:p>
            <a:pPr marL="285750" indent="-285750">
              <a:buFontTx/>
              <a:buChar char="-"/>
            </a:pPr>
            <a:r>
              <a:rPr lang="en-GB" sz="1600"/>
              <a:t>Pada kotak teks disamping Run: 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create table product(id integer not null generated always as identity (start with 1, increment by 1) unique, name varchar(64), price decimal(19,4))</a:t>
            </a:r>
          </a:p>
          <a:p>
            <a:pPr marL="285750" indent="-285750">
              <a:buFontTx/>
              <a:buChar char="-"/>
            </a:pPr>
            <a:r>
              <a:rPr lang="en-GB" sz="1600"/>
              <a:t>Kliklah tombol Run</a:t>
            </a:r>
          </a:p>
          <a:p>
            <a:endParaRPr lang="en-GB" sz="1600"/>
          </a:p>
          <a:p>
            <a:r>
              <a:rPr lang="en-GB" sz="1600"/>
              <a:t>Kliklah tombol Disconnect</a:t>
            </a:r>
          </a:p>
          <a:p>
            <a:pPr marL="285750" indent="-285750">
              <a:buFontTx/>
              <a:buChar char="-"/>
            </a:pPr>
            <a:endParaRPr lang="en-ID" sz="160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79B70FC-F7BA-E908-60DA-9D3AF9FD9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907" y="1800808"/>
            <a:ext cx="7721591" cy="4351338"/>
          </a:xfrm>
        </p:spPr>
      </p:pic>
    </p:spTree>
    <p:extLst>
      <p:ext uri="{BB962C8B-B14F-4D97-AF65-F5344CB8AC3E}">
        <p14:creationId xmlns:p14="http://schemas.microsoft.com/office/powerpoint/2010/main" val="77342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7891-52B0-A60C-4800-E35D449F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GUI: Tambahkanlah tabel </a:t>
            </a:r>
            <a:endParaRPr lang="en-ID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22EF623-4586-7362-F020-2E215D899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868" y="1474188"/>
            <a:ext cx="6856264" cy="39096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F5E6-B3F4-620B-B25C-C07F4BF5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8</a:t>
            </a:fld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3ACB02-7358-46EB-B700-7ACD13577FE6}"/>
              </a:ext>
            </a:extLst>
          </p:cNvPr>
          <p:cNvSpPr txBox="1"/>
          <p:nvPr/>
        </p:nvSpPr>
        <p:spPr>
          <a:xfrm>
            <a:off x="2659224" y="5570376"/>
            <a:ext cx="6811347" cy="83099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reset()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var tbl = component("table", "ID, Nama, Harga", true)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add(tbl)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show()</a:t>
            </a:r>
            <a:endParaRPr lang="en-ID" sz="1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448D0D-11FC-F28E-CB23-A6DDF6E5BF9B}"/>
              </a:ext>
            </a:extLst>
          </p:cNvPr>
          <p:cNvSpPr txBox="1"/>
          <p:nvPr/>
        </p:nvSpPr>
        <p:spPr>
          <a:xfrm>
            <a:off x="9629192" y="1474188"/>
            <a:ext cx="2043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Table</a:t>
            </a:r>
            <a:r>
              <a:rPr lang="en-ID"/>
              <a:t>, read only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D"/>
              <a:t>Ditambahkan pada frame</a:t>
            </a:r>
          </a:p>
          <a:p>
            <a:endParaRPr lang="en-ID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Kliklah Save untuk menyimpan file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Kliklah Run untuk menjalankan program yang dibuat</a:t>
            </a:r>
          </a:p>
        </p:txBody>
      </p:sp>
    </p:spTree>
    <p:extLst>
      <p:ext uri="{BB962C8B-B14F-4D97-AF65-F5344CB8AC3E}">
        <p14:creationId xmlns:p14="http://schemas.microsoft.com/office/powerpoint/2010/main" val="63557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8216F-47C5-4090-8593-5FBE3D180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9012-CFB1-422A-9564-5ACF3134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GUI: Tambahkanlah tombol-tombol 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FC1EF-0CE6-B129-4723-B4E66EC6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440-C17D-4018-B70E-9929E6101A74}" type="slidenum">
              <a:rPr lang="en-ID" smtClean="0"/>
              <a:t>9</a:t>
            </a:fld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BC74C8-4C71-BDC4-A036-08C3462F0425}"/>
              </a:ext>
            </a:extLst>
          </p:cNvPr>
          <p:cNvSpPr txBox="1"/>
          <p:nvPr/>
        </p:nvSpPr>
        <p:spPr>
          <a:xfrm>
            <a:off x="2817845" y="5801004"/>
            <a:ext cx="6811347" cy="101566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var br = component("button", "Tampilkan")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config(br, "active", 0)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var ba = component("button", "Tambah Produk")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config(ba, "active", 7)</a:t>
            </a:r>
          </a:p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add_s([br, ba])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893363-BEC0-4E0F-C15A-43938B2D3866}"/>
              </a:ext>
            </a:extLst>
          </p:cNvPr>
          <p:cNvSpPr txBox="1"/>
          <p:nvPr/>
        </p:nvSpPr>
        <p:spPr>
          <a:xfrm>
            <a:off x="9629192" y="1474188"/>
            <a:ext cx="2043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Tombol untuk Tampilkan dan Tambah Produk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Set mnemonic tombol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/>
              <a:t>T untuk Tampilkan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/>
              <a:t>P untuk Tambah  Produk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5B3A61E-6E9A-E2E8-CEBF-DEF417552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651" y="1387086"/>
            <a:ext cx="7458745" cy="4351338"/>
          </a:xfrm>
        </p:spPr>
      </p:pic>
    </p:spTree>
    <p:extLst>
      <p:ext uri="{BB962C8B-B14F-4D97-AF65-F5344CB8AC3E}">
        <p14:creationId xmlns:p14="http://schemas.microsoft.com/office/powerpoint/2010/main" val="861256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1636</Words>
  <Application>Microsoft Office PowerPoint</Application>
  <PresentationFormat>Widescreen</PresentationFormat>
  <Paragraphs>222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Wingdings</vt:lpstr>
      <vt:lpstr>Office Theme</vt:lpstr>
      <vt:lpstr>Membangun Aplikasi GUI yang Terhubung ke Sistem Database Relasional dan HTTP Server dengan Bahasa Pemrograman Singkong</vt:lpstr>
      <vt:lpstr>Program yang akan kita buat (50 baris kode)</vt:lpstr>
      <vt:lpstr>Mari jalankan interpreter Singkong</vt:lpstr>
      <vt:lpstr>Interactive, Editor, Database, Help</vt:lpstr>
      <vt:lpstr>Interactive: evaluasi kode, bantuan, kalkulator</vt:lpstr>
      <vt:lpstr>Editor: editor kode sederhana</vt:lpstr>
      <vt:lpstr>Database: Database tool</vt:lpstr>
      <vt:lpstr>GUI: Tambahkanlah tabel </vt:lpstr>
      <vt:lpstr>GUI: Tambahkanlah tombol-tombol </vt:lpstr>
      <vt:lpstr>GUI: Titel frame dan konfirmasi</vt:lpstr>
      <vt:lpstr>GUI: Event handler; Database: Koneksi</vt:lpstr>
      <vt:lpstr>Database: Dapatkan isi tabel</vt:lpstr>
      <vt:lpstr>GUI: Dialog produk baru</vt:lpstr>
      <vt:lpstr>GUI: Validasi input</vt:lpstr>
      <vt:lpstr>Database: Tambahkan ke tabel</vt:lpstr>
      <vt:lpstr>GUI: Tampilkan isi tabel, status bar</vt:lpstr>
      <vt:lpstr>HTTP: Contoh HTTP request sederhana</vt:lpstr>
      <vt:lpstr>Source code selengkapnya</vt:lpstr>
      <vt:lpstr>Tambahkanlah dalam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2024-11-29T10:18:54Z</dcterms:created>
  <dcterms:modified xsi:type="dcterms:W3CDTF">2024-11-29T10:19:25Z</dcterms:modified>
</cp:coreProperties>
</file>